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78" autoAdjust="0"/>
  </p:normalViewPr>
  <p:slideViewPr>
    <p:cSldViewPr>
      <p:cViewPr varScale="1">
        <p:scale>
          <a:sx n="68" d="100"/>
          <a:sy n="68" d="100"/>
        </p:scale>
        <p:origin x="11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лабораторий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" y="908720"/>
            <a:ext cx="7686411" cy="276710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_0001\Desktop\Новая папка (2)\20210821_102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02" y="116632"/>
            <a:ext cx="2787223" cy="3933055"/>
          </a:xfrm>
          <a:prstGeom prst="rect">
            <a:avLst/>
          </a:prstGeom>
          <a:noFill/>
        </p:spPr>
      </p:pic>
      <p:pic>
        <p:nvPicPr>
          <p:cNvPr id="10244" name="Picture 4" descr="C:\Users\User_0001\Desktop\Новая папка (2)\20210821_102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764703"/>
            <a:ext cx="2987824" cy="3989473"/>
          </a:xfrm>
          <a:prstGeom prst="rect">
            <a:avLst/>
          </a:prstGeom>
          <a:noFill/>
        </p:spPr>
      </p:pic>
      <p:pic>
        <p:nvPicPr>
          <p:cNvPr id="10245" name="Picture 5" descr="C:\Users\User_0001\Desktop\Новая папка (2)\20210821_102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5949" y="2828270"/>
            <a:ext cx="2890409" cy="38518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50100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Школьный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библиотечный центр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686411" cy="27671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_0001\Desktop\Новая папка (2)\20210821_10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84265" cy="4919391"/>
          </a:xfrm>
          <a:prstGeom prst="rect">
            <a:avLst/>
          </a:prstGeom>
          <a:noFill/>
        </p:spPr>
      </p:pic>
      <p:pic>
        <p:nvPicPr>
          <p:cNvPr id="11268" name="Picture 4" descr="C:\Users\User_0001\Desktop\Новая папка (2)\20210821_101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025299" cy="53747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_0001\Desktop\Новая папка (2)\20210821_10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1"/>
            <a:ext cx="2804294" cy="3744416"/>
          </a:xfrm>
          <a:prstGeom prst="rect">
            <a:avLst/>
          </a:prstGeom>
          <a:noFill/>
        </p:spPr>
      </p:pic>
      <p:pic>
        <p:nvPicPr>
          <p:cNvPr id="12292" name="Picture 4" descr="C:\Users\User_0001\Desktop\Новая папка (2)\20210821_102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4665" y="2780928"/>
            <a:ext cx="2892177" cy="3861761"/>
          </a:xfrm>
          <a:prstGeom prst="rect">
            <a:avLst/>
          </a:prstGeom>
          <a:noFill/>
        </p:spPr>
      </p:pic>
      <p:pic>
        <p:nvPicPr>
          <p:cNvPr id="12293" name="Picture 5" descr="C:\Users\User_0001\Desktop\Новая папка (2)\20210821_102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8640"/>
            <a:ext cx="2755784" cy="36724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00145" y="400506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Физическая лаборатория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681626" cy="27678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_0001\Desktop\Новая папка (2)\20210821_101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525" y="-129391"/>
            <a:ext cx="9311525" cy="69873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_0001\Desktop\Новая папка (2)\20210821_101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268"/>
            <a:ext cx="9455967" cy="68932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3573016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Химическая и биологическая лаборатории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91" y="548680"/>
            <a:ext cx="7681626" cy="27678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_0001\Desktop\Новая папка (2)\20210821_10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_0001\Desktop\Новая папка (2)\20210821_101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19" y="3573016"/>
            <a:ext cx="540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Технологическая лаборатория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686411" cy="27671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_0001\Desktop\Новая папка (2)\20210821_102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35674" cy="3240360"/>
          </a:xfrm>
          <a:prstGeom prst="rect">
            <a:avLst/>
          </a:prstGeom>
          <a:noFill/>
        </p:spPr>
      </p:pic>
      <p:pic>
        <p:nvPicPr>
          <p:cNvPr id="5" name="Picture 2" descr="C:\Users\User_0001\Desktop\Новая папка (2)\20210821_1024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136828" cy="6525345"/>
          </a:xfrm>
          <a:prstGeom prst="rect">
            <a:avLst/>
          </a:prstGeom>
          <a:noFill/>
        </p:spPr>
      </p:pic>
      <p:pic>
        <p:nvPicPr>
          <p:cNvPr id="4" name="Picture 6" descr="C:\Users\User_0001\Desktop\Новая папка (2)\20210821_102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4235674" cy="29803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User_0001</dc:creator>
  <cp:lastModifiedBy>Дмитрий</cp:lastModifiedBy>
  <cp:revision>13</cp:revision>
  <dcterms:created xsi:type="dcterms:W3CDTF">2021-08-25T07:10:58Z</dcterms:created>
  <dcterms:modified xsi:type="dcterms:W3CDTF">2021-08-28T08:31:29Z</dcterms:modified>
</cp:coreProperties>
</file>